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83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69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295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891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42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44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498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334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443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722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99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832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303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689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0160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598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043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30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548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63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39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88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5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5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5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88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33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84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41C71-A0EA-4121-AB20-09FEA1F3DD1F}" type="datetimeFigureOut">
              <a:rPr lang="pt-BR" smtClean="0"/>
              <a:t>21/09/2016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6407B6-C7C8-433E-BE44-D4DA5AFA8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72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DESCENTRALIZAÇÃO E ACESSIBILIDADE: AÇÃO COMUNITÁRIA FUNDARTE – 2015/2016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944709" y="6503830"/>
            <a:ext cx="7329293" cy="45719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pic>
        <p:nvPicPr>
          <p:cNvPr id="1026" name="Picture 2" descr="patrocín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484" y="3296992"/>
            <a:ext cx="4848225" cy="259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5908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1850" y="631066"/>
            <a:ext cx="8234877" cy="4756782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400" dirty="0"/>
              <a:t>O Projeto tem como objetivo principal oferecer formação na área de artes às crianças, jovens e adultos em situação social, cultural e educacional menos favorecida, através de oficinas com foco na valorização do fazer artístico. Busca a descentralização e inclusão da comunidade em atividades de musicais que ocorrerão gratuitamente, tanto na Fundarte quanto em escolas e espaços alternativos de artes, beneficiando aqueles que não têm acesso à arte em suas atividades cotidianas. Este projeto prevê quatro produtos que serão elaborados no decorrer de um ano de atividades. São ele: </a:t>
            </a:r>
            <a:r>
              <a:rPr lang="pt-BR" sz="2400" b="1" dirty="0"/>
              <a:t>oficinas</a:t>
            </a:r>
            <a:r>
              <a:rPr lang="pt-BR" sz="2400" dirty="0"/>
              <a:t> na área de musica(Coro Saber Viver, Bandas Escolares, Flauta Doce e violão em grupo), elaboração de um </a:t>
            </a:r>
            <a:r>
              <a:rPr lang="pt-BR" sz="2400" b="1" dirty="0"/>
              <a:t>caderno pedagógico</a:t>
            </a:r>
            <a:r>
              <a:rPr lang="pt-BR" sz="2400" dirty="0"/>
              <a:t>, e, de um </a:t>
            </a:r>
            <a:r>
              <a:rPr lang="pt-BR" sz="2400" b="1" dirty="0"/>
              <a:t>DVD</a:t>
            </a:r>
            <a:r>
              <a:rPr lang="pt-BR" sz="2400" dirty="0"/>
              <a:t> que irá acompanhar o caderno, bem como duas </a:t>
            </a:r>
            <a:r>
              <a:rPr lang="pt-BR" sz="2400" b="1" dirty="0"/>
              <a:t>mostras </a:t>
            </a:r>
            <a:r>
              <a:rPr lang="pt-BR" sz="2400" dirty="0"/>
              <a:t>dos trabalhos para a comunidade envolvida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677335" y="5756856"/>
            <a:ext cx="8596668" cy="785612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Síntese do Projeto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8698903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399245"/>
            <a:ext cx="8596668" cy="412820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7335" y="5422006"/>
            <a:ext cx="8596668" cy="772732"/>
          </a:xfrm>
        </p:spPr>
        <p:txBody>
          <a:bodyPr>
            <a:normAutofit/>
          </a:bodyPr>
          <a:lstStyle/>
          <a:p>
            <a:r>
              <a:rPr lang="pt-BR" sz="2800" b="1" dirty="0"/>
              <a:t>Coro Saber Viver - 25 vagas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8" y="149762"/>
            <a:ext cx="4718796" cy="31588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63" y="2310104"/>
            <a:ext cx="4319551" cy="2891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582594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592429"/>
            <a:ext cx="8596668" cy="393502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7335" y="5293217"/>
            <a:ext cx="8596668" cy="914399"/>
          </a:xfrm>
        </p:spPr>
        <p:txBody>
          <a:bodyPr>
            <a:normAutofit/>
          </a:bodyPr>
          <a:lstStyle/>
          <a:p>
            <a:r>
              <a:rPr lang="pt-BR" sz="2800" b="1" dirty="0"/>
              <a:t>Oficina de Flauta doce - 15 vagas na AABB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2" y="394"/>
            <a:ext cx="9141231" cy="51190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06" y="3209317"/>
            <a:ext cx="3711585" cy="2083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362452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476519"/>
            <a:ext cx="8596668" cy="405093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7335" y="5293217"/>
            <a:ext cx="8596668" cy="1120461"/>
          </a:xfrm>
        </p:spPr>
        <p:txBody>
          <a:bodyPr>
            <a:normAutofit/>
          </a:bodyPr>
          <a:lstStyle/>
          <a:p>
            <a:r>
              <a:rPr lang="pt-BR" sz="2800" b="1" dirty="0"/>
              <a:t>Oficina Banda Escolar - 65 vagas: E.M José Pedro </a:t>
            </a:r>
            <a:r>
              <a:rPr lang="pt-BR" sz="2800" b="1" dirty="0" err="1"/>
              <a:t>Steigleder</a:t>
            </a:r>
            <a:r>
              <a:rPr lang="pt-BR" sz="2800" b="1" dirty="0"/>
              <a:t> e E.M. Pedro João Müller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9" y="274717"/>
            <a:ext cx="4799527" cy="2694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15" y="2258984"/>
            <a:ext cx="4722254" cy="2651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35" y="274717"/>
            <a:ext cx="1127696" cy="2008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8" y="2804638"/>
            <a:ext cx="1182260" cy="21056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608019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373487"/>
            <a:ext cx="8596668" cy="415396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7335" y="5228823"/>
            <a:ext cx="8596668" cy="1120461"/>
          </a:xfrm>
        </p:spPr>
        <p:txBody>
          <a:bodyPr>
            <a:noAutofit/>
          </a:bodyPr>
          <a:lstStyle/>
          <a:p>
            <a:r>
              <a:rPr lang="pt-BR" sz="2800" b="1" dirty="0"/>
              <a:t>Aulas de violão em grupo - 45 vagas: 1 oficina na AABB, 1 Oficina na Rua Nova, 1 Oficina na E.M. Walter </a:t>
            </a:r>
            <a:r>
              <a:rPr lang="pt-BR" sz="2800" b="1" dirty="0" err="1"/>
              <a:t>Belian</a:t>
            </a:r>
            <a:r>
              <a:rPr lang="pt-BR" sz="2800" b="1" dirty="0"/>
              <a:t> e 2 oficinas na FUNDARTE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9" y="134686"/>
            <a:ext cx="5105314" cy="2866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37" y="134686"/>
            <a:ext cx="2667000" cy="4743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42" y="2706907"/>
            <a:ext cx="3767307" cy="2521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07338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TM02900743[[fn=Orgânico]]</Template>
  <TotalTime>94</TotalTime>
  <Words>219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Wingdings 2</vt:lpstr>
      <vt:lpstr>Wingdings 3</vt:lpstr>
      <vt:lpstr>HDOfficeLightV0</vt:lpstr>
      <vt:lpstr>Facetado</vt:lpstr>
      <vt:lpstr>DESCENTRALIZAÇÃO E ACESSIBILIDADE: AÇÃO COMUNITÁRIA FUNDARTE – 2015/2016 </vt:lpstr>
      <vt:lpstr>O Projeto tem como objetivo principal oferecer formação na área de artes às crianças, jovens e adultos em situação social, cultural e educacional menos favorecida, através de oficinas com foco na valorização do fazer artístico. Busca a descentralização e inclusão da comunidade em atividades de musicais que ocorrerão gratuitamente, tanto na Fundarte quanto em escolas e espaços alternativos de artes, beneficiando aqueles que não têm acesso à arte em suas atividades cotidianas. Este projeto prevê quatro produtos que serão elaborados no decorrer de um ano de atividades. São ele: oficinas na área de musica(Coro Saber Viver, Bandas Escolares, Flauta Doce e violão em grupo), elaboração de um caderno pedagógico, e, de um DVD que irá acompanhar o caderno, bem como duas mostras dos trabalhos para a comunidade envolvida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Admin</cp:lastModifiedBy>
  <cp:revision>5</cp:revision>
  <dcterms:created xsi:type="dcterms:W3CDTF">2016-09-21T11:21:48Z</dcterms:created>
  <dcterms:modified xsi:type="dcterms:W3CDTF">2016-09-21T12:56:31Z</dcterms:modified>
</cp:coreProperties>
</file>